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72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9958"/>
    <p:restoredTop sz="95161"/>
  </p:normalViewPr>
  <p:slideViewPr>
    <p:cSldViewPr snapToObjects="1">
      <p:cViewPr varScale="1">
        <p:scale>
          <a:sx n="100" d="100"/>
          <a:sy n="100" d="100"/>
        </p:scale>
        <p:origin x="0" y="0"/>
      </p:cViewPr>
      <p:guideLst>
        <p:guide orient="horz" pos="2159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7216" cy="73737216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presProps" Target="presProps.xml"  /><Relationship Id="rId11" Type="http://schemas.openxmlformats.org/officeDocument/2006/relationships/viewProps" Target="viewProps.xml"  /><Relationship Id="rId12" Type="http://schemas.openxmlformats.org/officeDocument/2006/relationships/theme" Target="theme/theme1.xml"  /><Relationship Id="rId13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40A130E-E3B8-4EBE-931F-81B26B8448AA}" type="datetime1">
              <a:rPr lang="ko-KR" altLang="en-US"/>
              <a:pPr lvl="0">
                <a:defRPr lang="ko-KR" altLang="en-US"/>
              </a:pPr>
              <a:t>2017-07-14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00C6A38-4290-41DD-B95C-4155372FD4A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CA348888-F454-4AD2-BA62-3AF29D9807C0}" type="datetime1">
              <a:rPr lang="ko-KR" altLang="en-US"/>
              <a:pPr lvl="0">
                <a:defRPr lang="ko-KR" altLang="en-US"/>
              </a:pPr>
              <a:t>2017-07-17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56FEC12-A4C9-4837-AF94-AD867782C04C}" type="datetime1">
              <a:rPr lang="ko-KR" altLang="en-US"/>
              <a:pPr lvl="0">
                <a:defRPr lang="ko-KR" altLang="en-US"/>
              </a:pPr>
              <a:t>2017-07-17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57F84A3-4F29-4053-ACFD-1BAF2D3F140C}" type="datetime1">
              <a:rPr lang="ko-KR" altLang="en-US"/>
              <a:pPr lvl="0">
                <a:defRPr lang="ko-KR" altLang="en-US"/>
              </a:pPr>
              <a:t>2017-07-17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4953836A-82A3-4C8B-9D31-CD724F3673ED}" type="datetime1">
              <a:rPr lang="ko-KR" altLang="en-US"/>
              <a:pPr lvl="0">
                <a:defRPr lang="ko-KR" altLang="en-US"/>
              </a:pPr>
              <a:t>2017-07-14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D2EBAF6-36D0-4DD8-B695-D4C1B37E35D6}" type="datetime1">
              <a:rPr lang="ko-KR" altLang="en-US"/>
              <a:pPr lvl="0">
                <a:defRPr lang="ko-KR" altLang="en-US"/>
              </a:pPr>
              <a:t>2017-07-17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0728D28-603B-4EFC-80F8-17E5E9107035}" type="datetime1">
              <a:rPr lang="ko-KR" altLang="en-US"/>
              <a:pPr lvl="0">
                <a:defRPr lang="ko-KR" altLang="en-US"/>
              </a:pPr>
              <a:t>2017-07-17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27A1F4E-0809-4239-8034-C38E431DAF92}" type="datetime1">
              <a:rPr lang="ko-KR" altLang="en-US"/>
              <a:pPr lvl="0">
                <a:defRPr lang="ko-KR" altLang="en-US"/>
              </a:pPr>
              <a:t>2017-07-17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E0DA496-7307-4E8B-88DE-CB97B48BAB6F}" type="datetime1">
              <a:rPr lang="ko-KR" altLang="en-US"/>
              <a:pPr lvl="0">
                <a:defRPr lang="ko-KR" altLang="en-US"/>
              </a:pPr>
              <a:t>2017-07-17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8721E90-850C-410B-8B89-8394F580CFDA}" type="datetime1">
              <a:rPr lang="ko-KR" altLang="en-US"/>
              <a:pPr lvl="0">
                <a:defRPr lang="ko-KR" altLang="en-US"/>
              </a:pPr>
              <a:t>2017-07-17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ACE7E28-9336-4363-8674-B91477D8F243}" type="datetime1">
              <a:rPr lang="ko-KR" altLang="en-US"/>
              <a:pPr lvl="0">
                <a:defRPr lang="ko-KR" altLang="en-US"/>
              </a:pPr>
              <a:t>2017-07-17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ACE7E28-9336-4363-8674-B91477D8F243}" type="datetime1">
              <a:rPr lang="ko-KR" altLang="en-US"/>
              <a:pPr lvl="0">
                <a:defRPr lang="ko-KR" altLang="en-US"/>
              </a:pPr>
              <a:t>2017-07-17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b36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84029" y="1639986"/>
            <a:ext cx="4102144" cy="442599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262512" y="2570321"/>
            <a:ext cx="5921749" cy="130444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>
              <a:defRPr lang="ko-KR" altLang="en-US"/>
            </a:pPr>
            <a:r>
              <a:rPr lang="en-US" altLang="ko-KR" sz="8000" i="1">
                <a:solidFill>
                  <a:srgbClr val="ffc000"/>
                </a:solidFill>
                <a:latin typeface="Koverwatch"/>
                <a:ea typeface="Koverwatch"/>
              </a:rPr>
              <a:t>Function</a:t>
            </a:r>
            <a:endParaRPr lang="en-US" altLang="ko-KR" sz="8000" i="1">
              <a:solidFill>
                <a:srgbClr val="ffc000"/>
              </a:solidFill>
              <a:latin typeface="Koverwatch"/>
              <a:ea typeface="Koverwatch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66448" y="1858245"/>
            <a:ext cx="3546557" cy="6925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en-US" altLang="ko-KR" sz="4000" b="0" cap="none" spc="0">
                <a:solidFill>
                  <a:schemeClr val="bg1">
                    <a:lumMod val="95000"/>
                  </a:schemeClr>
                </a:solidFill>
                <a:latin typeface="Koverwatch"/>
                <a:ea typeface="Koverwatch"/>
              </a:rPr>
              <a:t>How to Desgine</a:t>
            </a:r>
            <a:endParaRPr lang="en-US" altLang="ko-KR" sz="4000" b="0" cap="none" spc="0">
              <a:solidFill>
                <a:schemeClr val="bg1">
                  <a:lumMod val="95000"/>
                </a:schemeClr>
              </a:solidFill>
              <a:latin typeface="Koverwatch"/>
              <a:ea typeface="Koverwatch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78254" y="6334810"/>
            <a:ext cx="2525439" cy="38793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Agency FB"/>
                <a:ea typeface="Koverwatch"/>
              </a:rPr>
              <a:t>designed by </a:t>
            </a:r>
            <a:r>
              <a:rPr lang="en-US" altLang="ko-KR" sz="2000" b="0" cap="none" spc="0">
                <a:solidFill>
                  <a:schemeClr val="bg1">
                    <a:lumMod val="95000"/>
                  </a:schemeClr>
                </a:solidFill>
                <a:latin typeface="Agency FB"/>
                <a:ea typeface="Koverwatch"/>
              </a:rPr>
              <a:t>Avantgardist</a:t>
            </a:r>
            <a:endParaRPr lang="en-US" altLang="ko-KR" sz="2000" b="0" cap="none" spc="0">
              <a:solidFill>
                <a:schemeClr val="bg1">
                  <a:lumMod val="95000"/>
                </a:schemeClr>
              </a:solidFill>
              <a:latin typeface="Agency FB"/>
              <a:ea typeface="Koverwatch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2" cy="685800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318538"/>
            <a:ext cx="12192000" cy="9082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ko-KR" altLang="en-US" sz="5400" b="0" cap="none" spc="0">
                <a:gradFill>
                  <a:gsLst>
                    <a:gs pos="4000">
                      <a:schemeClr val="bg1">
                        <a:alpha val="7000"/>
                      </a:schemeClr>
                    </a:gs>
                    <a:gs pos="31000">
                      <a:schemeClr val="bg1">
                        <a:alpha val="59000"/>
                      </a:schemeClr>
                    </a:gs>
                    <a:gs pos="51000">
                      <a:schemeClr val="bg1">
                        <a:alpha val="76000"/>
                      </a:schemeClr>
                    </a:gs>
                    <a:gs pos="74000">
                      <a:schemeClr val="bg1"/>
                    </a:gs>
                  </a:gsLst>
                  <a:lin ang="16200000" scaled="1"/>
                </a:gradFill>
                <a:latin typeface="Koverwatch"/>
                <a:ea typeface="Koverwatch"/>
              </a:rPr>
              <a:t>함수 디자인</a:t>
            </a:r>
            <a:endParaRPr lang="ko-KR" altLang="en-US" sz="5400" b="0" cap="none" spc="0">
              <a:gradFill>
                <a:gsLst>
                  <a:gs pos="4000">
                    <a:schemeClr val="bg1">
                      <a:alpha val="7000"/>
                    </a:schemeClr>
                  </a:gs>
                  <a:gs pos="31000">
                    <a:schemeClr val="bg1">
                      <a:alpha val="59000"/>
                    </a:schemeClr>
                  </a:gs>
                  <a:gs pos="51000">
                    <a:schemeClr val="bg1">
                      <a:alpha val="76000"/>
                    </a:schemeClr>
                  </a:gs>
                  <a:gs pos="74000">
                    <a:schemeClr val="bg1"/>
                  </a:gs>
                </a:gsLst>
                <a:lin ang="16200000" scaled="1"/>
              </a:gradFill>
              <a:latin typeface="Koverwatch"/>
              <a:ea typeface="Koverwatch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8373" y="1265056"/>
            <a:ext cx="7545084" cy="523220"/>
          </a:xfrm>
          <a:prstGeom prst="rect">
            <a:avLst/>
          </a:prstGeom>
          <a:noFill/>
          <a:ln>
            <a:noFill/>
          </a:ln>
          <a:effectLst>
            <a:reflection blurRad="6350" stA="70000" endPos="56000" dir="5400000" sy="-100000" algn="bl" rotWithShape="0"/>
          </a:effectLst>
        </p:spPr>
        <p:txBody>
          <a:bodyPr wrap="squar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en-US" altLang="ko-KR" sz="2800">
                <a:solidFill>
                  <a:srgbClr val="ffc000"/>
                </a:solidFill>
                <a:latin typeface="Koverwatch"/>
                <a:ea typeface="Koverwatch"/>
                <a:cs typeface="함초롬돋움"/>
              </a:rPr>
              <a:t>[ Function desgin ]</a:t>
            </a:r>
            <a:endParaRPr lang="en-US" altLang="ko-KR" sz="2800">
              <a:solidFill>
                <a:srgbClr val="ffc000"/>
              </a:solidFill>
              <a:latin typeface="Koverwatch"/>
              <a:ea typeface="Koverwatch"/>
              <a:cs typeface="함초롬돋움"/>
            </a:endParaRPr>
          </a:p>
        </p:txBody>
      </p:sp>
      <p:sp>
        <p:nvSpPr>
          <p:cNvPr id="13" name="직사각형 5"/>
          <p:cNvSpPr/>
          <p:nvPr/>
        </p:nvSpPr>
        <p:spPr>
          <a:xfrm>
            <a:off x="1055369" y="1989582"/>
            <a:ext cx="10081260" cy="302361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lvl="0" algn="ctr">
              <a:lnSpc>
                <a:spcPct val="200000"/>
              </a:lnSpc>
              <a:defRPr lang="ko-KR" altLang="en-US"/>
            </a:pPr>
            <a:r>
              <a:rPr lang="ko-KR" altLang="en-US" sz="48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함수를 사용하며 </a:t>
            </a:r>
            <a:r>
              <a:rPr lang="ko-KR" altLang="en-US" sz="4800">
                <a:solidFill>
                  <a:srgbClr val="ffc000"/>
                </a:solidFill>
                <a:latin typeface="Agency FB"/>
                <a:ea typeface="Koverwatch"/>
              </a:rPr>
              <a:t>코드를 간결</a:t>
            </a:r>
            <a:r>
              <a:rPr lang="ko-KR" altLang="en-US" sz="48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하게 해주며 </a:t>
            </a:r>
            <a:endParaRPr lang="ko-KR" altLang="en-US" sz="4800">
              <a:solidFill>
                <a:schemeClr val="bg1">
                  <a:lumMod val="85000"/>
                </a:schemeClr>
              </a:solidFill>
              <a:latin typeface="Agency FB"/>
              <a:ea typeface="Koverwatch"/>
            </a:endParaRPr>
          </a:p>
          <a:p>
            <a:pPr lvl="0" algn="ctr">
              <a:lnSpc>
                <a:spcPct val="200000"/>
              </a:lnSpc>
              <a:defRPr lang="ko-KR" altLang="en-US"/>
            </a:pPr>
            <a:r>
              <a:rPr lang="ko-KR" altLang="en-US" sz="48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똑같은 코드를 </a:t>
            </a:r>
            <a:r>
              <a:rPr lang="ko-KR" altLang="en-US" sz="4800">
                <a:solidFill>
                  <a:srgbClr val="ffc000"/>
                </a:solidFill>
                <a:latin typeface="Agency FB"/>
                <a:ea typeface="Koverwatch"/>
              </a:rPr>
              <a:t>필요할 때 마다 호출</a:t>
            </a:r>
            <a:r>
              <a:rPr lang="ko-KR" altLang="en-US" sz="48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 할 수 있다.</a:t>
            </a:r>
            <a:endParaRPr lang="ko-KR" altLang="en-US" sz="4800">
              <a:solidFill>
                <a:schemeClr val="bg1">
                  <a:lumMod val="85000"/>
                </a:schemeClr>
              </a:solidFill>
              <a:latin typeface="Agency FB"/>
              <a:ea typeface="Koverwatch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318538"/>
            <a:ext cx="12192000" cy="9082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ko-KR" altLang="en-US" sz="5400" b="0" cap="none" spc="0">
                <a:gradFill>
                  <a:gsLst>
                    <a:gs pos="4000">
                      <a:schemeClr val="bg1">
                        <a:alpha val="7000"/>
                      </a:schemeClr>
                    </a:gs>
                    <a:gs pos="31000">
                      <a:schemeClr val="bg1">
                        <a:alpha val="59000"/>
                      </a:schemeClr>
                    </a:gs>
                    <a:gs pos="51000">
                      <a:schemeClr val="bg1">
                        <a:alpha val="76000"/>
                      </a:schemeClr>
                    </a:gs>
                    <a:gs pos="74000">
                      <a:schemeClr val="bg1"/>
                    </a:gs>
                  </a:gsLst>
                  <a:lin ang="16200000" scaled="1"/>
                </a:gradFill>
                <a:latin typeface="Koverwatch"/>
                <a:ea typeface="Koverwatch"/>
              </a:rPr>
              <a:t>함수 선언(정의)</a:t>
            </a:r>
            <a:endParaRPr lang="ko-KR" altLang="en-US" sz="5400" b="0" cap="none" spc="0">
              <a:gradFill>
                <a:gsLst>
                  <a:gs pos="4000">
                    <a:schemeClr val="bg1">
                      <a:alpha val="7000"/>
                    </a:schemeClr>
                  </a:gs>
                  <a:gs pos="31000">
                    <a:schemeClr val="bg1">
                      <a:alpha val="59000"/>
                    </a:schemeClr>
                  </a:gs>
                  <a:gs pos="51000">
                    <a:schemeClr val="bg1">
                      <a:alpha val="76000"/>
                    </a:schemeClr>
                  </a:gs>
                  <a:gs pos="74000">
                    <a:schemeClr val="bg1"/>
                  </a:gs>
                </a:gsLst>
                <a:lin ang="16200000" scaled="1"/>
              </a:gradFill>
              <a:latin typeface="Koverwatch"/>
              <a:ea typeface="Koverwatch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8373" y="1265056"/>
            <a:ext cx="7545084" cy="523220"/>
          </a:xfrm>
          <a:prstGeom prst="rect">
            <a:avLst/>
          </a:prstGeom>
          <a:noFill/>
          <a:ln>
            <a:noFill/>
          </a:ln>
          <a:effectLst>
            <a:reflection blurRad="6350" stA="70000" endPos="56000" dir="5400000" sy="-100000" algn="bl" rotWithShape="0"/>
          </a:effectLst>
        </p:spPr>
        <p:txBody>
          <a:bodyPr wrap="squar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en-US" altLang="ko-KR" sz="2800">
                <a:solidFill>
                  <a:srgbClr val="ffc000"/>
                </a:solidFill>
                <a:latin typeface="Koverwatch"/>
                <a:ea typeface="Koverwatch"/>
                <a:cs typeface="함초롬돋움"/>
              </a:rPr>
              <a:t>[ Function Call ]</a:t>
            </a:r>
            <a:endParaRPr lang="en-US" altLang="ko-KR" sz="2800">
              <a:solidFill>
                <a:srgbClr val="ffc000"/>
              </a:solidFill>
              <a:latin typeface="Koverwatch"/>
              <a:ea typeface="Koverwatch"/>
              <a:cs typeface="함초롬돋움"/>
            </a:endParaRPr>
          </a:p>
        </p:txBody>
      </p:sp>
      <p:sp>
        <p:nvSpPr>
          <p:cNvPr id="13" name="직사각형 5"/>
          <p:cNvSpPr/>
          <p:nvPr/>
        </p:nvSpPr>
        <p:spPr>
          <a:xfrm>
            <a:off x="1055370" y="2342769"/>
            <a:ext cx="10081260" cy="63665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lvl="0" algn="ctr">
              <a:lnSpc>
                <a:spcPct val="200000"/>
              </a:lnSpc>
              <a:defRPr lang="ko-KR" altLang="en-US"/>
            </a:pPr>
            <a:endParaRPr lang="ko-KR" altLang="en-US" sz="1800">
              <a:solidFill>
                <a:schemeClr val="bg1">
                  <a:lumMod val="85000"/>
                </a:schemeClr>
              </a:solidFill>
              <a:latin typeface="Agency FB"/>
              <a:ea typeface="Koverwatch"/>
            </a:endParaRPr>
          </a:p>
        </p:txBody>
      </p:sp>
      <p:sp>
        <p:nvSpPr>
          <p:cNvPr id="17" name="직사각형 5"/>
          <p:cNvSpPr/>
          <p:nvPr/>
        </p:nvSpPr>
        <p:spPr>
          <a:xfrm>
            <a:off x="2999612" y="1526666"/>
            <a:ext cx="6192776" cy="448208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lvl="0">
              <a:lnSpc>
                <a:spcPct val="200000"/>
              </a:lnSpc>
              <a:defRPr lang="ko-KR" altLang="en-US"/>
            </a:pPr>
            <a:r>
              <a:rPr lang="ko-KR" altLang="en-US" sz="4800">
                <a:solidFill>
                  <a:srgbClr val="ffc000"/>
                </a:solidFill>
                <a:latin typeface="Agency FB"/>
                <a:ea typeface="Koverwatch"/>
              </a:rPr>
              <a:t>함수의 정의는 </a:t>
            </a:r>
            <a:r>
              <a:rPr lang="en-US" altLang="ko-KR" sz="4800">
                <a:solidFill>
                  <a:srgbClr val="ffc000"/>
                </a:solidFill>
                <a:latin typeface="Agency FB"/>
                <a:ea typeface="Koverwatch"/>
              </a:rPr>
              <a:t>main</a:t>
            </a:r>
            <a:r>
              <a:rPr lang="ko-KR" altLang="en-US" sz="4800">
                <a:solidFill>
                  <a:srgbClr val="ffc000"/>
                </a:solidFill>
                <a:latin typeface="Agency FB"/>
                <a:ea typeface="Koverwatch"/>
              </a:rPr>
              <a:t> 문 위에 작성</a:t>
            </a:r>
            <a:endParaRPr lang="ko-KR" altLang="en-US" sz="4800">
              <a:solidFill>
                <a:srgbClr val="ffc000"/>
              </a:solidFill>
              <a:latin typeface="Agency FB"/>
              <a:ea typeface="Koverwatch"/>
            </a:endParaRPr>
          </a:p>
          <a:p>
            <a:pPr lvl="0">
              <a:lnSpc>
                <a:spcPct val="200000"/>
              </a:lnSpc>
              <a:defRPr lang="ko-KR" altLang="en-US"/>
            </a:pPr>
            <a:r>
              <a:rPr lang="en-US" altLang="ko-KR" sz="4800">
                <a:solidFill>
                  <a:schemeClr val="tx2">
                    <a:lumMod val="80000"/>
                    <a:lumOff val="20000"/>
                  </a:schemeClr>
                </a:solidFill>
                <a:latin typeface="Agency FB"/>
                <a:ea typeface="Koverwatch"/>
              </a:rPr>
              <a:t>int</a:t>
            </a:r>
            <a:r>
              <a:rPr lang="en-US" altLang="ko-KR" sz="48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 </a:t>
            </a:r>
            <a:r>
              <a:rPr lang="ko-KR" altLang="en-US" sz="48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함수이름();</a:t>
            </a:r>
            <a:r>
              <a:rPr lang="ko-KR" altLang="en-US" sz="32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            </a:t>
            </a:r>
            <a:r>
              <a:rPr lang="ko-KR" altLang="en-US" sz="3200">
                <a:solidFill>
                  <a:srgbClr val="008000"/>
                </a:solidFill>
                <a:latin typeface="Agency FB"/>
                <a:ea typeface="Koverwatch"/>
              </a:rPr>
              <a:t>// 리턴값 필요</a:t>
            </a:r>
            <a:endParaRPr lang="ko-KR" altLang="en-US" sz="3200">
              <a:solidFill>
                <a:schemeClr val="bg1">
                  <a:lumMod val="85000"/>
                </a:schemeClr>
              </a:solidFill>
              <a:latin typeface="Agency FB"/>
              <a:ea typeface="Koverwatch"/>
            </a:endParaRPr>
          </a:p>
          <a:p>
            <a:pPr lvl="0">
              <a:lnSpc>
                <a:spcPct val="200000"/>
              </a:lnSpc>
              <a:defRPr lang="ko-KR" altLang="en-US"/>
            </a:pPr>
            <a:r>
              <a:rPr lang="en-US" altLang="ko-KR" sz="4800">
                <a:solidFill>
                  <a:schemeClr val="tx2">
                    <a:lumMod val="80000"/>
                    <a:lumOff val="20000"/>
                  </a:schemeClr>
                </a:solidFill>
                <a:latin typeface="Agency FB"/>
                <a:ea typeface="Koverwatch"/>
              </a:rPr>
              <a:t>void</a:t>
            </a:r>
            <a:r>
              <a:rPr lang="ko-KR" altLang="en-US" sz="48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 함수이름();</a:t>
            </a:r>
            <a:r>
              <a:rPr lang="ko-KR" altLang="en-US" sz="32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        </a:t>
            </a:r>
            <a:r>
              <a:rPr lang="ko-KR" altLang="en-US" sz="3200">
                <a:solidFill>
                  <a:srgbClr val="008000"/>
                </a:solidFill>
                <a:latin typeface="Agency FB"/>
                <a:ea typeface="Koverwatch"/>
              </a:rPr>
              <a:t>// 리턴값 없어도 됨</a:t>
            </a:r>
            <a:endParaRPr lang="ko-KR" altLang="en-US" sz="3200">
              <a:solidFill>
                <a:srgbClr val="008000"/>
              </a:solidFill>
              <a:latin typeface="Agency FB"/>
              <a:ea typeface="Koverwatch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318538"/>
            <a:ext cx="12192000" cy="9082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ko-KR" altLang="en-US" sz="5400" b="0" cap="none" spc="0">
                <a:gradFill>
                  <a:gsLst>
                    <a:gs pos="4000">
                      <a:schemeClr val="bg1">
                        <a:alpha val="7000"/>
                      </a:schemeClr>
                    </a:gs>
                    <a:gs pos="31000">
                      <a:schemeClr val="bg1">
                        <a:alpha val="59000"/>
                      </a:schemeClr>
                    </a:gs>
                    <a:gs pos="51000">
                      <a:schemeClr val="bg1">
                        <a:alpha val="76000"/>
                      </a:schemeClr>
                    </a:gs>
                    <a:gs pos="74000">
                      <a:schemeClr val="bg1"/>
                    </a:gs>
                  </a:gsLst>
                  <a:lin ang="16200000" scaled="1"/>
                </a:gradFill>
                <a:latin typeface="Koverwatch"/>
                <a:ea typeface="Koverwatch"/>
              </a:rPr>
              <a:t>함수 호출</a:t>
            </a:r>
            <a:endParaRPr lang="ko-KR" altLang="en-US" sz="5400" b="0" cap="none" spc="0">
              <a:gradFill>
                <a:gsLst>
                  <a:gs pos="4000">
                    <a:schemeClr val="bg1">
                      <a:alpha val="7000"/>
                    </a:schemeClr>
                  </a:gs>
                  <a:gs pos="31000">
                    <a:schemeClr val="bg1">
                      <a:alpha val="59000"/>
                    </a:schemeClr>
                  </a:gs>
                  <a:gs pos="51000">
                    <a:schemeClr val="bg1">
                      <a:alpha val="76000"/>
                    </a:schemeClr>
                  </a:gs>
                  <a:gs pos="74000">
                    <a:schemeClr val="bg1"/>
                  </a:gs>
                </a:gsLst>
                <a:lin ang="16200000" scaled="1"/>
              </a:gradFill>
              <a:latin typeface="Koverwatch"/>
              <a:ea typeface="Koverwatch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8373" y="1265056"/>
            <a:ext cx="7545084" cy="523220"/>
          </a:xfrm>
          <a:prstGeom prst="rect">
            <a:avLst/>
          </a:prstGeom>
          <a:noFill/>
          <a:ln>
            <a:noFill/>
          </a:ln>
          <a:effectLst>
            <a:reflection blurRad="6350" stA="70000" endPos="56000" dir="5400000" sy="-100000" algn="bl" rotWithShape="0"/>
          </a:effectLst>
        </p:spPr>
        <p:txBody>
          <a:bodyPr wrap="squar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en-US" altLang="ko-KR" sz="2800">
                <a:solidFill>
                  <a:srgbClr val="ffc000"/>
                </a:solidFill>
                <a:latin typeface="Koverwatch"/>
                <a:ea typeface="Koverwatch"/>
                <a:cs typeface="함초롬돋움"/>
              </a:rPr>
              <a:t>[ Function Call ]</a:t>
            </a:r>
            <a:endParaRPr lang="en-US" altLang="ko-KR" sz="2800">
              <a:solidFill>
                <a:srgbClr val="ffc000"/>
              </a:solidFill>
              <a:latin typeface="Koverwatch"/>
              <a:ea typeface="Koverwatch"/>
              <a:cs typeface="함초롬돋움"/>
            </a:endParaRPr>
          </a:p>
        </p:txBody>
      </p:sp>
      <p:sp>
        <p:nvSpPr>
          <p:cNvPr id="13" name="직사각형 5"/>
          <p:cNvSpPr/>
          <p:nvPr/>
        </p:nvSpPr>
        <p:spPr>
          <a:xfrm>
            <a:off x="2639567" y="1519426"/>
            <a:ext cx="6912864" cy="320573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lvl="0" algn="ctr">
              <a:lnSpc>
                <a:spcPct val="200000"/>
              </a:lnSpc>
              <a:defRPr lang="ko-KR" altLang="en-US"/>
            </a:pPr>
            <a:r>
              <a:rPr lang="ko-KR" altLang="en-US" sz="4800">
                <a:solidFill>
                  <a:srgbClr val="ffc000"/>
                </a:solidFill>
                <a:latin typeface="Agency FB"/>
                <a:ea typeface="Koverwatch"/>
              </a:rPr>
              <a:t>함수의 정의는 </a:t>
            </a:r>
            <a:r>
              <a:rPr lang="en-US" altLang="ko-KR" sz="4800">
                <a:solidFill>
                  <a:srgbClr val="ffc000"/>
                </a:solidFill>
                <a:latin typeface="Agency FB"/>
                <a:ea typeface="Koverwatch"/>
              </a:rPr>
              <a:t>main</a:t>
            </a:r>
            <a:r>
              <a:rPr lang="ko-KR" altLang="en-US" sz="4800">
                <a:solidFill>
                  <a:srgbClr val="ffc000"/>
                </a:solidFill>
                <a:latin typeface="Agency FB"/>
                <a:ea typeface="Koverwatch"/>
              </a:rPr>
              <a:t> 문 에 작성</a:t>
            </a:r>
            <a:endParaRPr lang="ko-KR" altLang="en-US" sz="5400">
              <a:solidFill>
                <a:srgbClr val="ffc000"/>
              </a:solidFill>
              <a:latin typeface="Agency FB"/>
              <a:ea typeface="Koverwatch"/>
            </a:endParaRPr>
          </a:p>
          <a:p>
            <a:pPr lvl="0" algn="ctr">
              <a:lnSpc>
                <a:spcPct val="200000"/>
              </a:lnSpc>
              <a:defRPr lang="ko-KR" altLang="en-US"/>
            </a:pPr>
            <a:r>
              <a:rPr lang="ko-KR" altLang="en-US" sz="54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함수이름();</a:t>
            </a:r>
            <a:endParaRPr lang="ko-KR" altLang="en-US" sz="5400">
              <a:solidFill>
                <a:schemeClr val="bg1">
                  <a:lumMod val="85000"/>
                </a:schemeClr>
              </a:solidFill>
              <a:latin typeface="Agency FB"/>
              <a:ea typeface="Koverwatch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318538"/>
            <a:ext cx="12192000" cy="9082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ko-KR" altLang="en-US" sz="5400" b="0" cap="none" spc="0">
                <a:gradFill>
                  <a:gsLst>
                    <a:gs pos="4000">
                      <a:schemeClr val="bg1">
                        <a:alpha val="7000"/>
                      </a:schemeClr>
                    </a:gs>
                    <a:gs pos="31000">
                      <a:schemeClr val="bg1">
                        <a:alpha val="59000"/>
                      </a:schemeClr>
                    </a:gs>
                    <a:gs pos="51000">
                      <a:schemeClr val="bg1">
                        <a:alpha val="76000"/>
                      </a:schemeClr>
                    </a:gs>
                    <a:gs pos="74000">
                      <a:schemeClr val="bg1"/>
                    </a:gs>
                  </a:gsLst>
                  <a:lin ang="16200000" scaled="1"/>
                </a:gradFill>
                <a:latin typeface="Koverwatch"/>
                <a:ea typeface="Koverwatch"/>
              </a:rPr>
              <a:t>함수 내용</a:t>
            </a:r>
            <a:endParaRPr lang="ko-KR" altLang="en-US" sz="5400" b="0" cap="none" spc="0">
              <a:gradFill>
                <a:gsLst>
                  <a:gs pos="4000">
                    <a:schemeClr val="bg1">
                      <a:alpha val="7000"/>
                    </a:schemeClr>
                  </a:gs>
                  <a:gs pos="31000">
                    <a:schemeClr val="bg1">
                      <a:alpha val="59000"/>
                    </a:schemeClr>
                  </a:gs>
                  <a:gs pos="51000">
                    <a:schemeClr val="bg1">
                      <a:alpha val="76000"/>
                    </a:schemeClr>
                  </a:gs>
                  <a:gs pos="74000">
                    <a:schemeClr val="bg1"/>
                  </a:gs>
                </a:gsLst>
                <a:lin ang="16200000" scaled="1"/>
              </a:gradFill>
              <a:latin typeface="Koverwatch"/>
              <a:ea typeface="Koverwatch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8373" y="1265056"/>
            <a:ext cx="7545084" cy="523220"/>
          </a:xfrm>
          <a:prstGeom prst="rect">
            <a:avLst/>
          </a:prstGeom>
          <a:noFill/>
          <a:ln>
            <a:noFill/>
          </a:ln>
          <a:effectLst>
            <a:reflection blurRad="6350" stA="70000" endPos="56000" dir="5400000" sy="-100000" algn="bl" rotWithShape="0"/>
          </a:effectLst>
        </p:spPr>
        <p:txBody>
          <a:bodyPr wrap="squar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en-US" altLang="ko-KR" sz="2800">
                <a:solidFill>
                  <a:srgbClr val="ffc000"/>
                </a:solidFill>
                <a:latin typeface="Koverwatch"/>
                <a:ea typeface="Koverwatch"/>
                <a:cs typeface="함초롬돋움"/>
              </a:rPr>
              <a:t>[ Function contents ]</a:t>
            </a:r>
            <a:endParaRPr lang="en-US" altLang="ko-KR" sz="2800">
              <a:solidFill>
                <a:srgbClr val="ffc000"/>
              </a:solidFill>
              <a:latin typeface="Koverwatch"/>
              <a:ea typeface="Koverwatch"/>
              <a:cs typeface="함초롬돋움"/>
            </a:endParaRPr>
          </a:p>
        </p:txBody>
      </p:sp>
      <p:sp>
        <p:nvSpPr>
          <p:cNvPr id="13" name="직사각형 5"/>
          <p:cNvSpPr/>
          <p:nvPr/>
        </p:nvSpPr>
        <p:spPr>
          <a:xfrm>
            <a:off x="2639568" y="1519426"/>
            <a:ext cx="6912864" cy="493661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lvl="0" algn="ctr">
              <a:lnSpc>
                <a:spcPct val="200000"/>
              </a:lnSpc>
              <a:defRPr lang="ko-KR" altLang="en-US"/>
            </a:pPr>
            <a:r>
              <a:rPr lang="ko-KR" altLang="en-US" sz="4800">
                <a:solidFill>
                  <a:srgbClr val="ffc000"/>
                </a:solidFill>
                <a:latin typeface="Agency FB"/>
                <a:ea typeface="Koverwatch"/>
              </a:rPr>
              <a:t>함수의 내용은 </a:t>
            </a:r>
            <a:r>
              <a:rPr lang="en-US" altLang="ko-KR" sz="4800">
                <a:solidFill>
                  <a:srgbClr val="ffc000"/>
                </a:solidFill>
                <a:latin typeface="Agency FB"/>
                <a:ea typeface="Koverwatch"/>
              </a:rPr>
              <a:t>main</a:t>
            </a:r>
            <a:r>
              <a:rPr lang="ko-KR" altLang="en-US" sz="4800">
                <a:solidFill>
                  <a:srgbClr val="ffc000"/>
                </a:solidFill>
                <a:latin typeface="Agency FB"/>
                <a:ea typeface="Koverwatch"/>
              </a:rPr>
              <a:t> 문 아래에 작성</a:t>
            </a:r>
            <a:endParaRPr lang="ko-KR" altLang="en-US" sz="4800">
              <a:solidFill>
                <a:srgbClr val="ffc000"/>
              </a:solidFill>
              <a:latin typeface="Agency FB"/>
              <a:ea typeface="Koverwatch"/>
            </a:endParaRPr>
          </a:p>
          <a:p>
            <a:pPr lvl="0" algn="ctr">
              <a:lnSpc>
                <a:spcPct val="200000"/>
              </a:lnSpc>
              <a:defRPr lang="ko-KR" altLang="en-US"/>
            </a:pPr>
            <a:endParaRPr lang="ko-KR" altLang="en-US" sz="1100">
              <a:solidFill>
                <a:srgbClr val="ffc000"/>
              </a:solidFill>
              <a:latin typeface="Agency FB"/>
              <a:ea typeface="Koverwatch"/>
            </a:endParaRPr>
          </a:p>
          <a:p>
            <a:pPr lvl="0">
              <a:defRPr lang="ko-KR" altLang="en-US"/>
            </a:pPr>
            <a:r>
              <a:rPr lang="ko-KR" altLang="en-US" sz="36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		</a:t>
            </a:r>
            <a:r>
              <a:rPr lang="en-US" altLang="ko-KR" sz="36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       </a:t>
            </a:r>
            <a:r>
              <a:rPr lang="en-US" altLang="ko-KR" sz="3600">
                <a:solidFill>
                  <a:schemeClr val="tx2">
                    <a:lumMod val="80000"/>
                    <a:lumOff val="20000"/>
                  </a:schemeClr>
                </a:solidFill>
                <a:latin typeface="Agency FB"/>
                <a:ea typeface="Koverwatch"/>
              </a:rPr>
              <a:t>void</a:t>
            </a:r>
            <a:r>
              <a:rPr lang="en-US" altLang="ko-KR" sz="36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 </a:t>
            </a:r>
            <a:r>
              <a:rPr lang="ko-KR" altLang="en-US" sz="36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함수이름()</a:t>
            </a:r>
            <a:endParaRPr lang="ko-KR" altLang="en-US" sz="3600">
              <a:solidFill>
                <a:schemeClr val="bg1">
                  <a:lumMod val="85000"/>
                </a:schemeClr>
              </a:solidFill>
              <a:latin typeface="Agency FB"/>
              <a:ea typeface="Koverwatch"/>
            </a:endParaRPr>
          </a:p>
          <a:p>
            <a:pPr lvl="0">
              <a:defRPr lang="ko-KR" altLang="en-US"/>
            </a:pPr>
            <a:r>
              <a:rPr lang="ko-KR" altLang="en-US" sz="36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		</a:t>
            </a:r>
            <a:r>
              <a:rPr lang="en-US" altLang="ko-KR" sz="36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       {</a:t>
            </a:r>
            <a:endParaRPr lang="en-US" altLang="ko-KR" sz="3600">
              <a:solidFill>
                <a:schemeClr val="bg1">
                  <a:lumMod val="85000"/>
                </a:schemeClr>
              </a:solidFill>
              <a:latin typeface="Agency FB"/>
              <a:ea typeface="Koverwatch"/>
            </a:endParaRPr>
          </a:p>
          <a:p>
            <a:pPr lvl="0">
              <a:lnSpc>
                <a:spcPct val="200000"/>
              </a:lnSpc>
              <a:defRPr lang="ko-KR" altLang="en-US"/>
            </a:pPr>
            <a:r>
              <a:rPr lang="ko-KR" altLang="en-US" sz="36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		</a:t>
            </a:r>
            <a:r>
              <a:rPr lang="en-US" altLang="ko-KR" sz="36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       </a:t>
            </a:r>
            <a:r>
              <a:rPr lang="ko-KR" altLang="en-US" sz="36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}</a:t>
            </a:r>
            <a:endParaRPr lang="ko-KR" altLang="en-US" sz="3600">
              <a:solidFill>
                <a:schemeClr val="bg1">
                  <a:lumMod val="85000"/>
                </a:schemeClr>
              </a:solidFill>
              <a:latin typeface="Agency FB"/>
              <a:ea typeface="Koverwatch"/>
            </a:endParaRPr>
          </a:p>
          <a:p>
            <a:pPr lvl="0" algn="ctr">
              <a:lnSpc>
                <a:spcPct val="200000"/>
              </a:lnSpc>
              <a:defRPr lang="ko-KR" altLang="en-US"/>
            </a:pPr>
            <a:endParaRPr lang="ko-KR" altLang="en-US" sz="2800">
              <a:solidFill>
                <a:schemeClr val="bg1">
                  <a:lumMod val="85000"/>
                </a:schemeClr>
              </a:solidFill>
              <a:latin typeface="Agency FB"/>
              <a:ea typeface="Koverwatch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318538"/>
            <a:ext cx="12192000" cy="9082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en-US" altLang="ko-KR" sz="5400" b="0" cap="none" spc="0">
                <a:gradFill>
                  <a:gsLst>
                    <a:gs pos="4000">
                      <a:schemeClr val="bg1">
                        <a:alpha val="7000"/>
                      </a:schemeClr>
                    </a:gs>
                    <a:gs pos="31000">
                      <a:schemeClr val="bg1">
                        <a:alpha val="59000"/>
                      </a:schemeClr>
                    </a:gs>
                    <a:gs pos="51000">
                      <a:schemeClr val="bg1">
                        <a:alpha val="76000"/>
                      </a:schemeClr>
                    </a:gs>
                    <a:gs pos="74000">
                      <a:schemeClr val="bg1"/>
                    </a:gs>
                  </a:gsLst>
                  <a:lin ang="16200000" scaled="1"/>
                </a:gradFill>
                <a:latin typeface="Koverwatch"/>
                <a:ea typeface="Koverwatch"/>
              </a:rPr>
              <a:t>example</a:t>
            </a:r>
            <a:endParaRPr lang="en-US" altLang="ko-KR" sz="5400" b="0" cap="none" spc="0">
              <a:gradFill>
                <a:gsLst>
                  <a:gs pos="4000">
                    <a:schemeClr val="bg1">
                      <a:alpha val="7000"/>
                    </a:schemeClr>
                  </a:gs>
                  <a:gs pos="31000">
                    <a:schemeClr val="bg1">
                      <a:alpha val="59000"/>
                    </a:schemeClr>
                  </a:gs>
                  <a:gs pos="51000">
                    <a:schemeClr val="bg1">
                      <a:alpha val="76000"/>
                    </a:schemeClr>
                  </a:gs>
                  <a:gs pos="74000">
                    <a:schemeClr val="bg1"/>
                  </a:gs>
                </a:gsLst>
                <a:lin ang="16200000" scaled="1"/>
              </a:gradFill>
              <a:latin typeface="Koverwatch"/>
              <a:ea typeface="Koverwatch"/>
            </a:endParaRPr>
          </a:p>
        </p:txBody>
      </p:sp>
      <p:sp>
        <p:nvSpPr>
          <p:cNvPr id="13" name="직사각형 5"/>
          <p:cNvSpPr/>
          <p:nvPr/>
        </p:nvSpPr>
        <p:spPr>
          <a:xfrm>
            <a:off x="3503676" y="1237488"/>
            <a:ext cx="5184648" cy="521589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lvl="0">
              <a:defRPr lang="ko-KR" altLang="en-US"/>
            </a:pP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#include </a:t>
            </a:r>
            <a:r>
              <a:rPr lang="en-US" altLang="ko-KR" sz="2400">
                <a:solidFill>
                  <a:schemeClr val="accent3">
                    <a:lumMod val="70000"/>
                  </a:schemeClr>
                </a:solidFill>
                <a:latin typeface="Agency FB"/>
                <a:ea typeface="Koverwatch"/>
              </a:rPr>
              <a:t>&lt;stdio.h&gt;</a:t>
            </a:r>
            <a:endParaRPr lang="en-US" altLang="ko-KR" sz="2400">
              <a:solidFill>
                <a:schemeClr val="accent3">
                  <a:lumMod val="70000"/>
                </a:schemeClr>
              </a:solidFill>
              <a:latin typeface="Agency FB"/>
              <a:ea typeface="Koverwatch"/>
            </a:endParaRPr>
          </a:p>
          <a:p>
            <a:pPr lvl="0">
              <a:defRPr lang="ko-KR" altLang="en-US"/>
            </a:pPr>
            <a:endParaRPr lang="en-US" altLang="ko-KR" sz="2400">
              <a:solidFill>
                <a:schemeClr val="bg1">
                  <a:lumMod val="85000"/>
                </a:schemeClr>
              </a:solidFill>
              <a:latin typeface="Agency FB"/>
              <a:ea typeface="Koverwatch"/>
            </a:endParaRPr>
          </a:p>
          <a:p>
            <a:pPr lvl="0">
              <a:defRPr lang="ko-KR" altLang="en-US"/>
            </a:pPr>
            <a:r>
              <a:rPr lang="en-US" altLang="ko-KR" sz="2400">
                <a:solidFill>
                  <a:schemeClr val="tx2">
                    <a:lumMod val="80000"/>
                    <a:lumOff val="20000"/>
                  </a:schemeClr>
                </a:solidFill>
                <a:latin typeface="Agency FB"/>
                <a:ea typeface="Koverwatch"/>
              </a:rPr>
              <a:t>void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show();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Agency FB"/>
              <a:ea typeface="Koverwatch"/>
            </a:endParaRPr>
          </a:p>
          <a:p>
            <a:pPr lvl="0">
              <a:defRPr lang="ko-KR" altLang="en-US"/>
            </a:pPr>
            <a:endParaRPr lang="en-US" altLang="ko-KR" sz="2400">
              <a:solidFill>
                <a:schemeClr val="bg1">
                  <a:lumMod val="85000"/>
                </a:schemeClr>
              </a:solidFill>
              <a:latin typeface="Agency FB"/>
              <a:ea typeface="Koverwatch"/>
            </a:endParaRPr>
          </a:p>
          <a:p>
            <a:pPr lvl="0">
              <a:defRPr lang="ko-KR" altLang="en-US"/>
            </a:pPr>
            <a:r>
              <a:rPr lang="en-US" altLang="ko-KR" sz="2400">
                <a:solidFill>
                  <a:schemeClr val="tx2">
                    <a:lumMod val="80000"/>
                    <a:lumOff val="20000"/>
                  </a:schemeClr>
                </a:solidFill>
                <a:latin typeface="Agency FB"/>
                <a:ea typeface="Koverwatch"/>
              </a:rPr>
              <a:t>int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main()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Agency FB"/>
              <a:ea typeface="Koverwatch"/>
            </a:endParaRPr>
          </a:p>
          <a:p>
            <a:pPr lvl="0">
              <a:defRPr lang="ko-KR" altLang="en-US"/>
            </a:pP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{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Agency FB"/>
              <a:ea typeface="Koverwatch"/>
            </a:endParaRPr>
          </a:p>
          <a:p>
            <a:pPr lvl="0">
              <a:defRPr lang="ko-KR" altLang="en-US"/>
            </a:pP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	show();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Agency FB"/>
              <a:ea typeface="Koverwatch"/>
            </a:endParaRPr>
          </a:p>
          <a:p>
            <a:pPr lvl="0">
              <a:defRPr lang="ko-KR" altLang="en-US"/>
            </a:pP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}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Agency FB"/>
              <a:ea typeface="Koverwatch"/>
            </a:endParaRPr>
          </a:p>
          <a:p>
            <a:pPr lvl="0">
              <a:defRPr lang="ko-KR" altLang="en-US"/>
            </a:pPr>
            <a:endParaRPr lang="en-US" altLang="ko-KR" sz="2400">
              <a:solidFill>
                <a:schemeClr val="bg1">
                  <a:lumMod val="85000"/>
                </a:schemeClr>
              </a:solidFill>
              <a:latin typeface="Agency FB"/>
              <a:ea typeface="Koverwatch"/>
            </a:endParaRPr>
          </a:p>
          <a:p>
            <a:pPr lvl="0">
              <a:defRPr lang="ko-KR" altLang="en-US"/>
            </a:pPr>
            <a:r>
              <a:rPr lang="en-US" altLang="ko-KR" sz="2400">
                <a:solidFill>
                  <a:schemeClr val="tx2">
                    <a:lumMod val="80000"/>
                    <a:lumOff val="20000"/>
                  </a:schemeClr>
                </a:solidFill>
                <a:latin typeface="Agency FB"/>
                <a:ea typeface="Koverwatch"/>
              </a:rPr>
              <a:t>void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show()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Agency FB"/>
              <a:ea typeface="Koverwatch"/>
            </a:endParaRPr>
          </a:p>
          <a:p>
            <a:pPr lvl="0">
              <a:defRPr lang="ko-KR" altLang="en-US"/>
            </a:pP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{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Agency FB"/>
              <a:ea typeface="Koverwatch"/>
            </a:endParaRPr>
          </a:p>
          <a:p>
            <a:pPr lvl="0">
              <a:defRPr lang="ko-KR" altLang="en-US"/>
            </a:pP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	print(</a:t>
            </a:r>
            <a:r>
              <a:rPr lang="en-US" altLang="ko-KR" sz="2400">
                <a:solidFill>
                  <a:schemeClr val="accent3">
                    <a:lumMod val="70000"/>
                  </a:schemeClr>
                </a:solidFill>
                <a:latin typeface="Agency FB"/>
                <a:ea typeface="Koverwatch"/>
              </a:rPr>
              <a:t>"Hello World!\n"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);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Agency FB"/>
              <a:ea typeface="Koverwatch"/>
            </a:endParaRPr>
          </a:p>
          <a:p>
            <a:pPr lvl="0">
              <a:defRPr lang="ko-KR" altLang="en-US"/>
            </a:pP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}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Agency FB"/>
              <a:ea typeface="Koverwatch"/>
            </a:endParaRPr>
          </a:p>
          <a:p>
            <a:pPr lvl="0">
              <a:defRPr lang="ko-KR" altLang="en-US"/>
            </a:pPr>
            <a:endParaRPr lang="en-US" altLang="ko-KR" sz="2400">
              <a:solidFill>
                <a:schemeClr val="bg1">
                  <a:lumMod val="85000"/>
                </a:schemeClr>
              </a:solidFill>
              <a:latin typeface="Agency FB"/>
              <a:ea typeface="Koverwatch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318538"/>
            <a:ext cx="12192000" cy="9082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en-US" altLang="ko-KR" sz="5400" b="0" cap="none" spc="0">
                <a:gradFill>
                  <a:gsLst>
                    <a:gs pos="4000">
                      <a:schemeClr val="bg1">
                        <a:alpha val="7000"/>
                      </a:schemeClr>
                    </a:gs>
                    <a:gs pos="31000">
                      <a:schemeClr val="bg1">
                        <a:alpha val="59000"/>
                      </a:schemeClr>
                    </a:gs>
                    <a:gs pos="51000">
                      <a:schemeClr val="bg1">
                        <a:alpha val="76000"/>
                      </a:schemeClr>
                    </a:gs>
                    <a:gs pos="74000">
                      <a:schemeClr val="bg1"/>
                    </a:gs>
                  </a:gsLst>
                  <a:lin ang="16200000" scaled="1"/>
                </a:gradFill>
                <a:latin typeface="Koverwatch"/>
                <a:ea typeface="Koverwatch"/>
              </a:rPr>
              <a:t>example</a:t>
            </a:r>
            <a:endParaRPr lang="en-US" altLang="ko-KR" sz="5400" b="0" cap="none" spc="0">
              <a:gradFill>
                <a:gsLst>
                  <a:gs pos="4000">
                    <a:schemeClr val="bg1">
                      <a:alpha val="7000"/>
                    </a:schemeClr>
                  </a:gs>
                  <a:gs pos="31000">
                    <a:schemeClr val="bg1">
                      <a:alpha val="59000"/>
                    </a:schemeClr>
                  </a:gs>
                  <a:gs pos="51000">
                    <a:schemeClr val="bg1">
                      <a:alpha val="76000"/>
                    </a:schemeClr>
                  </a:gs>
                  <a:gs pos="74000">
                    <a:schemeClr val="bg1"/>
                  </a:gs>
                </a:gsLst>
                <a:lin ang="16200000" scaled="1"/>
              </a:gradFill>
              <a:latin typeface="Koverwatch"/>
              <a:ea typeface="Koverwatch"/>
            </a:endParaRPr>
          </a:p>
        </p:txBody>
      </p:sp>
      <p:sp>
        <p:nvSpPr>
          <p:cNvPr id="13" name="직사각형 5"/>
          <p:cNvSpPr/>
          <p:nvPr/>
        </p:nvSpPr>
        <p:spPr>
          <a:xfrm>
            <a:off x="3503676" y="1124712"/>
            <a:ext cx="5184648" cy="558736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lvl="0">
              <a:defRPr lang="ko-KR" altLang="en-US"/>
            </a:pP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#include </a:t>
            </a:r>
            <a:r>
              <a:rPr lang="en-US" altLang="ko-KR" sz="2400">
                <a:solidFill>
                  <a:schemeClr val="accent3">
                    <a:lumMod val="70000"/>
                  </a:schemeClr>
                </a:solidFill>
                <a:latin typeface="Agency FB"/>
                <a:ea typeface="Koverwatch"/>
              </a:rPr>
              <a:t>&lt;stdio.h&gt;</a:t>
            </a:r>
            <a:endParaRPr lang="en-US" altLang="ko-KR" sz="2400">
              <a:solidFill>
                <a:schemeClr val="accent3">
                  <a:lumMod val="70000"/>
                </a:schemeClr>
              </a:solidFill>
              <a:latin typeface="Agency FB"/>
              <a:ea typeface="Koverwatch"/>
            </a:endParaRPr>
          </a:p>
          <a:p>
            <a:pPr lvl="0">
              <a:defRPr lang="ko-KR" altLang="en-US"/>
            </a:pPr>
            <a:endParaRPr lang="en-US" altLang="ko-KR" sz="2400">
              <a:solidFill>
                <a:schemeClr val="bg1">
                  <a:lumMod val="85000"/>
                </a:schemeClr>
              </a:solidFill>
              <a:latin typeface="Agency FB"/>
              <a:ea typeface="Koverwatch"/>
            </a:endParaRPr>
          </a:p>
          <a:p>
            <a:pPr lvl="0">
              <a:defRPr lang="ko-KR" altLang="en-US"/>
            </a:pPr>
            <a:r>
              <a:rPr lang="en-US" altLang="ko-KR" sz="2400">
                <a:solidFill>
                  <a:schemeClr val="tx2">
                    <a:lumMod val="80000"/>
                    <a:lumOff val="20000"/>
                  </a:schemeClr>
                </a:solidFill>
                <a:latin typeface="Agency FB"/>
                <a:ea typeface="Koverwatch"/>
              </a:rPr>
              <a:t>int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add(</a:t>
            </a:r>
            <a:r>
              <a:rPr lang="en-US" altLang="ko-KR" sz="2400">
                <a:solidFill>
                  <a:schemeClr val="tx2">
                    <a:lumMod val="80000"/>
                    <a:lumOff val="20000"/>
                  </a:schemeClr>
                </a:solidFill>
                <a:latin typeface="Agency FB"/>
                <a:ea typeface="Koverwatch"/>
              </a:rPr>
              <a:t>int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a, </a:t>
            </a:r>
            <a:r>
              <a:rPr lang="en-US" altLang="ko-KR" sz="2400">
                <a:solidFill>
                  <a:schemeClr val="tx2">
                    <a:lumMod val="80000"/>
                    <a:lumOff val="20000"/>
                  </a:schemeClr>
                </a:solidFill>
                <a:latin typeface="Agency FB"/>
                <a:ea typeface="Koverwatch"/>
              </a:rPr>
              <a:t>int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b);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Agency FB"/>
              <a:ea typeface="Koverwatch"/>
            </a:endParaRPr>
          </a:p>
          <a:p>
            <a:pPr lvl="0">
              <a:defRPr lang="ko-KR" altLang="en-US"/>
            </a:pPr>
            <a:endParaRPr lang="en-US" altLang="ko-KR" sz="2400">
              <a:solidFill>
                <a:schemeClr val="bg1">
                  <a:lumMod val="85000"/>
                </a:schemeClr>
              </a:solidFill>
              <a:latin typeface="Agency FB"/>
              <a:ea typeface="Koverwatch"/>
            </a:endParaRPr>
          </a:p>
          <a:p>
            <a:pPr lvl="0">
              <a:defRPr lang="ko-KR" altLang="en-US"/>
            </a:pPr>
            <a:r>
              <a:rPr lang="en-US" altLang="ko-KR" sz="2400">
                <a:solidFill>
                  <a:schemeClr val="tx2">
                    <a:lumMod val="80000"/>
                    <a:lumOff val="20000"/>
                  </a:schemeClr>
                </a:solidFill>
                <a:latin typeface="Agency FB"/>
                <a:ea typeface="Koverwatch"/>
              </a:rPr>
              <a:t>int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main()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Agency FB"/>
              <a:ea typeface="Koverwatch"/>
            </a:endParaRPr>
          </a:p>
          <a:p>
            <a:pPr lvl="0">
              <a:defRPr lang="ko-KR" altLang="en-US"/>
            </a:pP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{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Agency FB"/>
              <a:ea typeface="Koverwatch"/>
            </a:endParaRPr>
          </a:p>
          <a:p>
            <a:pPr lvl="0">
              <a:defRPr lang="ko-KR" altLang="en-US"/>
            </a:pPr>
            <a:r>
              <a:rPr lang="en-US" altLang="ko-KR" sz="2400">
                <a:solidFill>
                  <a:schemeClr val="tx2">
                    <a:lumMod val="80000"/>
                    <a:lumOff val="20000"/>
                  </a:schemeClr>
                </a:solidFill>
                <a:latin typeface="Agency FB"/>
                <a:ea typeface="Koverwatch"/>
              </a:rPr>
              <a:t>	int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num = add(2, 3);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Agency FB"/>
              <a:ea typeface="Koverwatch"/>
            </a:endParaRPr>
          </a:p>
          <a:p>
            <a:pPr lvl="0">
              <a:defRPr lang="ko-KR" altLang="en-US"/>
            </a:pP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	printf("num</a:t>
            </a: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의 값은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%d</a:t>
            </a: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 입니다.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\n", num);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Agency FB"/>
              <a:ea typeface="Koverwatch"/>
            </a:endParaRPr>
          </a:p>
          <a:p>
            <a:pPr lvl="0">
              <a:defRPr lang="ko-KR" altLang="en-US"/>
            </a:pP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}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Agency FB"/>
              <a:ea typeface="Koverwatch"/>
            </a:endParaRPr>
          </a:p>
          <a:p>
            <a:pPr lvl="0">
              <a:defRPr lang="ko-KR" altLang="en-US"/>
            </a:pPr>
            <a:endParaRPr lang="en-US" altLang="ko-KR" sz="2400">
              <a:solidFill>
                <a:schemeClr val="bg1">
                  <a:lumMod val="85000"/>
                </a:schemeClr>
              </a:solidFill>
              <a:latin typeface="Agency FB"/>
              <a:ea typeface="Koverwatch"/>
            </a:endParaRPr>
          </a:p>
          <a:p>
            <a:pPr lvl="0">
              <a:defRPr lang="ko-KR" altLang="en-US"/>
            </a:pPr>
            <a:r>
              <a:rPr lang="en-US" altLang="ko-KR" sz="2400">
                <a:solidFill>
                  <a:schemeClr val="tx2">
                    <a:lumMod val="80000"/>
                    <a:lumOff val="20000"/>
                  </a:schemeClr>
                </a:solidFill>
                <a:latin typeface="Agency FB"/>
                <a:ea typeface="Koverwatch"/>
              </a:rPr>
              <a:t>int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add(</a:t>
            </a:r>
            <a:r>
              <a:rPr lang="en-US" altLang="ko-KR" sz="2400">
                <a:solidFill>
                  <a:schemeClr val="tx2">
                    <a:lumMod val="80000"/>
                    <a:lumOff val="20000"/>
                  </a:schemeClr>
                </a:solidFill>
                <a:latin typeface="Agency FB"/>
                <a:ea typeface="Koverwatch"/>
              </a:rPr>
              <a:t>int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a, </a:t>
            </a:r>
            <a:r>
              <a:rPr lang="en-US" altLang="ko-KR" sz="2400">
                <a:solidFill>
                  <a:schemeClr val="tx2">
                    <a:lumMod val="80000"/>
                    <a:lumOff val="20000"/>
                  </a:schemeClr>
                </a:solidFill>
                <a:latin typeface="Agency FB"/>
                <a:ea typeface="Koverwatch"/>
              </a:rPr>
              <a:t>int 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b)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Agency FB"/>
              <a:ea typeface="Koverwatch"/>
            </a:endParaRPr>
          </a:p>
          <a:p>
            <a:pPr lvl="0">
              <a:defRPr lang="ko-KR" altLang="en-US"/>
            </a:pP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{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Agency FB"/>
              <a:ea typeface="Koverwatch"/>
            </a:endParaRPr>
          </a:p>
          <a:p>
            <a:pPr lvl="0">
              <a:defRPr lang="ko-KR" altLang="en-US"/>
            </a:pP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	</a:t>
            </a:r>
            <a:r>
              <a:rPr lang="en-US" altLang="ko-KR" sz="2400">
                <a:solidFill>
                  <a:schemeClr val="tx2">
                    <a:lumMod val="80000"/>
                    <a:lumOff val="20000"/>
                  </a:schemeClr>
                </a:solidFill>
                <a:latin typeface="Agency FB"/>
                <a:ea typeface="Koverwatch"/>
              </a:rPr>
              <a:t>return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 a + b;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Agency FB"/>
              <a:ea typeface="Koverwatch"/>
            </a:endParaRPr>
          </a:p>
          <a:p>
            <a:pPr lvl="0">
              <a:defRPr lang="ko-KR" altLang="en-US"/>
            </a:pP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Agency FB"/>
                <a:ea typeface="Koverwatch"/>
              </a:rPr>
              <a:t>}</a:t>
            </a:r>
            <a:endParaRPr lang="en-US" altLang="ko-KR" sz="2400">
              <a:solidFill>
                <a:schemeClr val="bg1">
                  <a:lumMod val="85000"/>
                </a:schemeClr>
              </a:solidFill>
              <a:latin typeface="Agency FB"/>
              <a:ea typeface="Koverwatch"/>
            </a:endParaRPr>
          </a:p>
          <a:p>
            <a:pPr lvl="0">
              <a:defRPr lang="ko-KR" altLang="en-US"/>
            </a:pPr>
            <a:endParaRPr lang="en-US" altLang="ko-KR" sz="2400">
              <a:solidFill>
                <a:schemeClr val="bg1">
                  <a:lumMod val="85000"/>
                </a:schemeClr>
              </a:solidFill>
              <a:latin typeface="Agency FB"/>
              <a:ea typeface="Koverwatch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229</ep:Words>
  <ep:PresentationFormat>화면 슬라이드 쇼(4:3)</ep:PresentationFormat>
  <ep:Paragraphs>77</ep:Paragraphs>
  <ep:Slides>8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ep:HeadingPairs>
  <ep:TitlesOfParts>
    <vt:vector size="9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2017-07-14T04:16:21.522</dcterms:created>
  <dc:creator>Owner</dc:creator>
  <cp:lastModifiedBy>Owner</cp:lastModifiedBy>
  <dcterms:modified xsi:type="dcterms:W3CDTF">2017-07-17T08:49:55.857</dcterms:modified>
  <cp:revision>14</cp:revision>
  <cp:version>0906.0100.01</cp:version>
</cp:coreProperties>
</file>